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3" r:id="rId2"/>
    <p:sldId id="256"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BACB407-620C-4103-831E-82777265B541}">
          <p14:sldIdLst>
            <p14:sldId id="263"/>
            <p14:sldId id="256"/>
            <p14:sldId id="257"/>
            <p14:sldId id="258"/>
            <p14:sldId id="259"/>
            <p14:sldId id="260"/>
            <p14:sldId id="26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243" y="1340428"/>
            <a:ext cx="8596668" cy="4634345"/>
          </a:xfrm>
        </p:spPr>
        <p:txBody>
          <a:bodyPr/>
          <a:lstStyle/>
          <a:p>
            <a:pPr algn="ctr"/>
            <a:r>
              <a:rPr lang="en-US" dirty="0"/>
              <a:t>The use of Technology in Ecotourism </a:t>
            </a:r>
            <a:r>
              <a:rPr lang="en-US" dirty="0" smtClean="0"/>
              <a:t>Sector</a:t>
            </a:r>
            <a:br>
              <a:rPr lang="en-US" dirty="0" smtClean="0"/>
            </a:br>
            <a:r>
              <a:rPr lang="en-US" dirty="0" smtClean="0"/>
              <a:t/>
            </a:r>
            <a:br>
              <a:rPr lang="en-US" dirty="0" smtClean="0"/>
            </a:br>
            <a:r>
              <a:rPr lang="en-US" dirty="0" smtClean="0"/>
              <a:t>Institution Affiliation</a:t>
            </a:r>
            <a:br>
              <a:rPr lang="en-US" dirty="0" smtClean="0"/>
            </a:br>
            <a:r>
              <a:rPr lang="en-US" dirty="0" smtClean="0"/>
              <a:t/>
            </a:r>
            <a:br>
              <a:rPr lang="en-US" dirty="0" smtClean="0"/>
            </a:br>
            <a:r>
              <a:rPr lang="en-US" dirty="0" smtClean="0"/>
              <a:t>Students’ Name</a:t>
            </a:r>
            <a:br>
              <a:rPr lang="en-US" dirty="0" smtClean="0"/>
            </a:br>
            <a:r>
              <a:rPr lang="en-US" dirty="0" smtClean="0"/>
              <a:t/>
            </a:r>
            <a:br>
              <a:rPr lang="en-US" dirty="0" smtClean="0"/>
            </a:br>
            <a:r>
              <a:rPr lang="en-US" dirty="0" smtClean="0"/>
              <a:t>Date of Submission</a:t>
            </a:r>
            <a:endParaRPr lang="en-US" dirty="0"/>
          </a:p>
        </p:txBody>
      </p:sp>
    </p:spTree>
    <p:extLst>
      <p:ext uri="{BB962C8B-B14F-4D97-AF65-F5344CB8AC3E}">
        <p14:creationId xmlns:p14="http://schemas.microsoft.com/office/powerpoint/2010/main" val="1276366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2995" y="0"/>
            <a:ext cx="7766936" cy="1889527"/>
          </a:xfrm>
        </p:spPr>
        <p:txBody>
          <a:bodyPr/>
          <a:lstStyle/>
          <a:p>
            <a:pPr algn="ctr"/>
            <a:r>
              <a:rPr lang="en-US" sz="4000" dirty="0"/>
              <a:t>The use of Technology in Ecotourism Sector</a:t>
            </a:r>
          </a:p>
        </p:txBody>
      </p:sp>
      <p:sp>
        <p:nvSpPr>
          <p:cNvPr id="3" name="Subtitle 2"/>
          <p:cNvSpPr>
            <a:spLocks noGrp="1"/>
          </p:cNvSpPr>
          <p:nvPr>
            <p:ph type="subTitle" idx="1"/>
          </p:nvPr>
        </p:nvSpPr>
        <p:spPr>
          <a:xfrm>
            <a:off x="1132995" y="2327565"/>
            <a:ext cx="7766936" cy="4530436"/>
          </a:xfrm>
        </p:spPr>
        <p:txBody>
          <a:bodyPr/>
          <a:lstStyle/>
          <a:p>
            <a:pPr marL="285750" indent="-285750" algn="l">
              <a:buFont typeface="Wingdings" panose="05000000000000000000" pitchFamily="2" charset="2"/>
              <a:buChar char="q"/>
            </a:pPr>
            <a:r>
              <a:rPr lang="en-US" dirty="0"/>
              <a:t>Ecotourism as a sector have recently developed rapidly across the world, and it is also a great contributor to the general development of the economy. </a:t>
            </a:r>
          </a:p>
          <a:p>
            <a:pPr marL="285750" indent="-285750" algn="l">
              <a:buFont typeface="Wingdings" panose="05000000000000000000" pitchFamily="2" charset="2"/>
              <a:buChar char="q"/>
            </a:pPr>
            <a:r>
              <a:rPr lang="en-US" dirty="0" smtClean="0"/>
              <a:t>Despite </a:t>
            </a:r>
            <a:r>
              <a:rPr lang="en-US" dirty="0"/>
              <a:t>the many benefits it has for the economy of the country, some other challenges affect it, including technological challenge. </a:t>
            </a:r>
            <a:endParaRPr lang="en-US" dirty="0" smtClean="0"/>
          </a:p>
          <a:p>
            <a:pPr marL="285750" indent="-285750" algn="l">
              <a:buFont typeface="Wingdings" panose="05000000000000000000" pitchFamily="2" charset="2"/>
              <a:buChar char="q"/>
            </a:pPr>
            <a:r>
              <a:rPr lang="en-US" dirty="0" smtClean="0"/>
              <a:t>However</a:t>
            </a:r>
            <a:r>
              <a:rPr lang="en-US" dirty="0"/>
              <a:t>, fundamental developments in the level of technology and their application in this sector can significantly help to the effective management of the challenges facing the ecotourism sector. </a:t>
            </a:r>
            <a:endParaRPr lang="en-US" dirty="0" smtClean="0"/>
          </a:p>
          <a:p>
            <a:pPr marL="285750" indent="-285750" algn="l">
              <a:buFont typeface="Wingdings" panose="05000000000000000000" pitchFamily="2" charset="2"/>
              <a:buChar char="q"/>
            </a:pPr>
            <a:r>
              <a:rPr lang="en-US" dirty="0" smtClean="0"/>
              <a:t>This </a:t>
            </a:r>
            <a:r>
              <a:rPr lang="en-US" dirty="0"/>
              <a:t>presentation points on the role of Information Communication and Technology to protect the valued ecosystem that forms the basis for ecotourism improvement</a:t>
            </a:r>
          </a:p>
        </p:txBody>
      </p:sp>
    </p:spTree>
    <p:extLst>
      <p:ext uri="{BB962C8B-B14F-4D97-AF65-F5344CB8AC3E}">
        <p14:creationId xmlns:p14="http://schemas.microsoft.com/office/powerpoint/2010/main" val="2365330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9640" y="25016"/>
            <a:ext cx="7766936" cy="951729"/>
          </a:xfrm>
        </p:spPr>
        <p:txBody>
          <a:bodyPr/>
          <a:lstStyle/>
          <a:p>
            <a:pPr algn="l"/>
            <a:r>
              <a:rPr lang="en-US" dirty="0" smtClean="0"/>
              <a:t>Cont.…</a:t>
            </a:r>
            <a:endParaRPr lang="en-US" dirty="0"/>
          </a:p>
        </p:txBody>
      </p:sp>
      <p:sp>
        <p:nvSpPr>
          <p:cNvPr id="3" name="Subtitle 2"/>
          <p:cNvSpPr>
            <a:spLocks noGrp="1"/>
          </p:cNvSpPr>
          <p:nvPr>
            <p:ph type="subTitle" idx="1"/>
          </p:nvPr>
        </p:nvSpPr>
        <p:spPr>
          <a:xfrm>
            <a:off x="1309640" y="1484278"/>
            <a:ext cx="7766936" cy="5061995"/>
          </a:xfrm>
        </p:spPr>
        <p:txBody>
          <a:bodyPr/>
          <a:lstStyle/>
          <a:p>
            <a:pPr marL="285750" indent="-285750" algn="l">
              <a:buFont typeface="Wingdings" panose="05000000000000000000" pitchFamily="2" charset="2"/>
              <a:buChar char="q"/>
            </a:pPr>
            <a:r>
              <a:rPr lang="en-US" dirty="0"/>
              <a:t>The main focus of the use of ICT is based on the development trends of urban areas and the negativities it poses on ecotourism. </a:t>
            </a:r>
            <a:endParaRPr lang="en-US" dirty="0" smtClean="0"/>
          </a:p>
          <a:p>
            <a:pPr marL="285750" indent="-285750" algn="l">
              <a:buFont typeface="Wingdings" panose="05000000000000000000" pitchFamily="2" charset="2"/>
              <a:buChar char="q"/>
            </a:pPr>
            <a:r>
              <a:rPr lang="en-US" dirty="0" smtClean="0"/>
              <a:t>This </a:t>
            </a:r>
            <a:r>
              <a:rPr lang="en-US" dirty="0"/>
              <a:t>causes the usage of information communication and technology both in rural regions and communities to overcome the challenges. </a:t>
            </a:r>
            <a:endParaRPr lang="en-US" dirty="0" smtClean="0"/>
          </a:p>
          <a:p>
            <a:pPr marL="285750" indent="-285750" algn="l">
              <a:buFont typeface="Wingdings" panose="05000000000000000000" pitchFamily="2" charset="2"/>
              <a:buChar char="q"/>
            </a:pPr>
            <a:r>
              <a:rPr lang="en-US" dirty="0" smtClean="0"/>
              <a:t>The </a:t>
            </a:r>
            <a:r>
              <a:rPr lang="en-US" dirty="0"/>
              <a:t>ICT sector is very crucial in preserving the ecosystem that has a high value in ecotourism destination by monitoring ecotourism improvements and associated impacts. </a:t>
            </a:r>
            <a:endParaRPr lang="en-US" dirty="0" smtClean="0"/>
          </a:p>
          <a:p>
            <a:pPr marL="285750" indent="-285750" algn="l">
              <a:buFont typeface="Wingdings" panose="05000000000000000000" pitchFamily="2" charset="2"/>
              <a:buChar char="q"/>
            </a:pPr>
            <a:r>
              <a:rPr lang="en-US" dirty="0" smtClean="0"/>
              <a:t>The </a:t>
            </a:r>
            <a:r>
              <a:rPr lang="en-US" dirty="0"/>
              <a:t>development of technology has led to significant growth and guiding in the ecotourism sector. </a:t>
            </a:r>
            <a:endParaRPr lang="en-US" dirty="0" smtClean="0"/>
          </a:p>
          <a:p>
            <a:pPr marL="285750" indent="-285750" algn="l">
              <a:buFont typeface="Wingdings" panose="05000000000000000000" pitchFamily="2" charset="2"/>
              <a:buChar char="q"/>
            </a:pPr>
            <a:r>
              <a:rPr lang="en-US" dirty="0" smtClean="0"/>
              <a:t>This </a:t>
            </a:r>
            <a:r>
              <a:rPr lang="en-US" dirty="0"/>
              <a:t>involves the use of technological products and services such as the user experience about HCI such as information architecture, usability in any environment of ecotourism.</a:t>
            </a:r>
          </a:p>
        </p:txBody>
      </p:sp>
    </p:spTree>
    <p:extLst>
      <p:ext uri="{BB962C8B-B14F-4D97-AF65-F5344CB8AC3E}">
        <p14:creationId xmlns:p14="http://schemas.microsoft.com/office/powerpoint/2010/main" val="425452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30436"/>
            <a:ext cx="8596667" cy="332509"/>
          </a:xfrm>
        </p:spPr>
        <p:txBody>
          <a:bodyPr>
            <a:normAutofit fontScale="90000"/>
          </a:bodyPr>
          <a:lstStyle/>
          <a:p>
            <a:r>
              <a:rPr lang="en-US" dirty="0"/>
              <a:t>https://</a:t>
            </a:r>
            <a:r>
              <a:rPr lang="en-US" sz="2000" dirty="0"/>
              <a:t>wise.town/wp-content/uploads/2018/08/banner_tripstories_2.jpg </a:t>
            </a:r>
          </a:p>
        </p:txBody>
      </p:sp>
      <p:pic>
        <p:nvPicPr>
          <p:cNvPr id="5" name="Picture Placeholder 4"/>
          <p:cNvPicPr>
            <a:picLocks noGrp="1" noChangeAspect="1"/>
          </p:cNvPicPr>
          <p:nvPr>
            <p:ph type="pic" idx="1"/>
          </p:nvPr>
        </p:nvPicPr>
        <p:blipFill>
          <a:blip r:embed="rId2"/>
          <a:srcRect t="1866" b="1866"/>
          <a:stretch>
            <a:fillRect/>
          </a:stretch>
        </p:blipFill>
        <p:spPr>
          <a:prstGeom prst="rect">
            <a:avLst/>
          </a:prstGeom>
        </p:spPr>
      </p:pic>
      <p:sp>
        <p:nvSpPr>
          <p:cNvPr id="4" name="Text Placeholder 3"/>
          <p:cNvSpPr>
            <a:spLocks noGrp="1"/>
          </p:cNvSpPr>
          <p:nvPr>
            <p:ph type="body" sz="half" idx="2"/>
          </p:nvPr>
        </p:nvSpPr>
        <p:spPr>
          <a:xfrm>
            <a:off x="677334" y="5039591"/>
            <a:ext cx="8596667" cy="1001771"/>
          </a:xfrm>
        </p:spPr>
        <p:txBody>
          <a:bodyPr/>
          <a:lstStyle/>
          <a:p>
            <a:pPr marL="171450" indent="-171450">
              <a:buFont typeface="Wingdings" panose="05000000000000000000" pitchFamily="2" charset="2"/>
              <a:buChar char="q"/>
            </a:pPr>
            <a:r>
              <a:rPr lang="en-US" dirty="0"/>
              <a:t>The picture above shows the system of integration of city and extra-urban tourism with the city’s sensors and its open data. </a:t>
            </a:r>
            <a:endParaRPr lang="en-US" dirty="0" smtClean="0"/>
          </a:p>
          <a:p>
            <a:pPr marL="171450" indent="-171450">
              <a:buFont typeface="Wingdings" panose="05000000000000000000" pitchFamily="2" charset="2"/>
              <a:buChar char="q"/>
            </a:pPr>
            <a:r>
              <a:rPr lang="en-US" dirty="0" smtClean="0"/>
              <a:t>It </a:t>
            </a:r>
            <a:r>
              <a:rPr lang="en-US" dirty="0"/>
              <a:t>is a set of services for ecotourism and mobility to support municipalities in the improvement of tourist routes as well as ecotourism. </a:t>
            </a:r>
          </a:p>
        </p:txBody>
      </p:sp>
    </p:spTree>
    <p:extLst>
      <p:ext uri="{BB962C8B-B14F-4D97-AF65-F5344CB8AC3E}">
        <p14:creationId xmlns:p14="http://schemas.microsoft.com/office/powerpoint/2010/main" val="1429908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68482"/>
          </a:xfrm>
        </p:spPr>
        <p:txBody>
          <a:bodyPr/>
          <a:lstStyle/>
          <a:p>
            <a:r>
              <a:rPr lang="en-US" dirty="0" smtClean="0"/>
              <a:t>Cont.…</a:t>
            </a:r>
            <a:endParaRPr lang="en-US" dirty="0"/>
          </a:p>
        </p:txBody>
      </p:sp>
      <p:sp>
        <p:nvSpPr>
          <p:cNvPr id="3" name="Content Placeholder 2"/>
          <p:cNvSpPr>
            <a:spLocks noGrp="1"/>
          </p:cNvSpPr>
          <p:nvPr>
            <p:ph idx="1"/>
          </p:nvPr>
        </p:nvSpPr>
        <p:spPr>
          <a:xfrm>
            <a:off x="677334" y="779319"/>
            <a:ext cx="8596668" cy="5455226"/>
          </a:xfrm>
        </p:spPr>
        <p:txBody>
          <a:bodyPr>
            <a:normAutofit/>
          </a:bodyPr>
          <a:lstStyle/>
          <a:p>
            <a:pPr>
              <a:buFont typeface="Wingdings" panose="05000000000000000000" pitchFamily="2" charset="2"/>
              <a:buChar char="q"/>
            </a:pPr>
            <a:r>
              <a:rPr lang="en-US" dirty="0"/>
              <a:t>The use of Information Technology (IT) is much crucial in ecotourism. In most cases, ecotourism involves services that are not tangible that can be inspected and boosted with the development of technology. </a:t>
            </a:r>
            <a:endParaRPr lang="en-US" dirty="0" smtClean="0"/>
          </a:p>
          <a:p>
            <a:pPr>
              <a:buFont typeface="Wingdings" panose="05000000000000000000" pitchFamily="2" charset="2"/>
              <a:buChar char="q"/>
            </a:pPr>
            <a:r>
              <a:rPr lang="en-US" dirty="0" smtClean="0"/>
              <a:t>Therefore</a:t>
            </a:r>
            <a:r>
              <a:rPr lang="en-US" dirty="0"/>
              <a:t>, technology offers open information concerning tourism and allows most of ecotourism service providers to receive the information they require to improve their services. </a:t>
            </a:r>
            <a:endParaRPr lang="en-US" dirty="0" smtClean="0"/>
          </a:p>
          <a:p>
            <a:pPr>
              <a:buFont typeface="Wingdings" panose="05000000000000000000" pitchFamily="2" charset="2"/>
              <a:buChar char="q"/>
            </a:pPr>
            <a:r>
              <a:rPr lang="en-US" dirty="0" smtClean="0"/>
              <a:t>Geographic </a:t>
            </a:r>
            <a:r>
              <a:rPr lang="en-US" dirty="0"/>
              <a:t>Information System (GIS), is a technological aspect that is widely used in various field, including ecotourism sector. </a:t>
            </a:r>
            <a:endParaRPr lang="en-US" dirty="0" smtClean="0"/>
          </a:p>
          <a:p>
            <a:pPr>
              <a:buFont typeface="Wingdings" panose="05000000000000000000" pitchFamily="2" charset="2"/>
              <a:buChar char="q"/>
            </a:pPr>
            <a:r>
              <a:rPr lang="en-US" dirty="0" smtClean="0"/>
              <a:t>The </a:t>
            </a:r>
            <a:r>
              <a:rPr lang="en-US" dirty="0"/>
              <a:t>skill of GIS is essential as it is used in tourism as a decision-supporting tool for tourism planning, impact assessment, and evaluation, visitor flow management, as well as the selection of tourism site. </a:t>
            </a:r>
            <a:endParaRPr lang="en-US" dirty="0" smtClean="0"/>
          </a:p>
          <a:p>
            <a:pPr>
              <a:buFont typeface="Wingdings" panose="05000000000000000000" pitchFamily="2" charset="2"/>
              <a:buChar char="q"/>
            </a:pPr>
            <a:r>
              <a:rPr lang="en-US" dirty="0" smtClean="0"/>
              <a:t>In </a:t>
            </a:r>
            <a:r>
              <a:rPr lang="en-US" dirty="0"/>
              <a:t>addition to GIS, GPS technology in ecotourism is used in guiding. The appropriate application of these two technologies to ecotourism can be a good user experience for information searching by tourists and service providers. </a:t>
            </a:r>
          </a:p>
        </p:txBody>
      </p:sp>
    </p:spTree>
    <p:extLst>
      <p:ext uri="{BB962C8B-B14F-4D97-AF65-F5344CB8AC3E}">
        <p14:creationId xmlns:p14="http://schemas.microsoft.com/office/powerpoint/2010/main" val="543538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44831"/>
            <a:ext cx="8596667" cy="775314"/>
          </a:xfrm>
        </p:spPr>
        <p:txBody>
          <a:bodyPr>
            <a:normAutofit/>
          </a:bodyPr>
          <a:lstStyle/>
          <a:p>
            <a:r>
              <a:rPr lang="en-US" sz="2000" dirty="0"/>
              <a:t>https://www.ecotourism.org.au/assets/Uploads/_resampled/SetRatioSize900600-homepage-banner-thisisqld-1.jpg </a:t>
            </a:r>
          </a:p>
        </p:txBody>
      </p:sp>
      <p:pic>
        <p:nvPicPr>
          <p:cNvPr id="5" name="Picture Placeholder 4"/>
          <p:cNvPicPr>
            <a:picLocks noGrp="1" noChangeAspect="1"/>
          </p:cNvPicPr>
          <p:nvPr>
            <p:ph type="pic" idx="1"/>
          </p:nvPr>
        </p:nvPicPr>
        <p:blipFill>
          <a:blip r:embed="rId2"/>
          <a:srcRect l="18241" r="18241"/>
          <a:stretch>
            <a:fillRect/>
          </a:stretch>
        </p:blipFill>
        <p:spPr>
          <a:prstGeom prst="rect">
            <a:avLst/>
          </a:prstGeom>
        </p:spPr>
      </p:pic>
      <p:sp>
        <p:nvSpPr>
          <p:cNvPr id="4" name="Text Placeholder 3"/>
          <p:cNvSpPr>
            <a:spLocks noGrp="1"/>
          </p:cNvSpPr>
          <p:nvPr>
            <p:ph type="body" sz="half" idx="2"/>
          </p:nvPr>
        </p:nvSpPr>
        <p:spPr>
          <a:xfrm>
            <a:off x="677334" y="5579917"/>
            <a:ext cx="8596667" cy="945573"/>
          </a:xfrm>
        </p:spPr>
        <p:txBody>
          <a:bodyPr>
            <a:normAutofit lnSpcReduction="10000"/>
          </a:bodyPr>
          <a:lstStyle/>
          <a:p>
            <a:pPr marL="171450" indent="-171450">
              <a:buFont typeface="Wingdings" panose="05000000000000000000" pitchFamily="2" charset="2"/>
              <a:buChar char="q"/>
            </a:pPr>
            <a:r>
              <a:rPr lang="en-US" dirty="0"/>
              <a:t>TEQ's. This Is Queensland App Updates. This application can offer various information to travelers in combination with top facilities and activities, events as well as local accommodation and attractions. </a:t>
            </a:r>
            <a:endParaRPr lang="en-US" dirty="0" smtClean="0"/>
          </a:p>
          <a:p>
            <a:pPr marL="171450" indent="-171450">
              <a:buFont typeface="Wingdings" panose="05000000000000000000" pitchFamily="2" charset="2"/>
              <a:buChar char="q"/>
            </a:pPr>
            <a:r>
              <a:rPr lang="en-US" dirty="0" smtClean="0"/>
              <a:t>This </a:t>
            </a:r>
            <a:r>
              <a:rPr lang="en-US" dirty="0"/>
              <a:t>has been possible through the use of iBeacons, a type of Near Field Communication and makes use of a new location-based technology which inevitably transfers essential information to the app users.</a:t>
            </a:r>
          </a:p>
        </p:txBody>
      </p:sp>
    </p:spTree>
    <p:extLst>
      <p:ext uri="{BB962C8B-B14F-4D97-AF65-F5344CB8AC3E}">
        <p14:creationId xmlns:p14="http://schemas.microsoft.com/office/powerpoint/2010/main" val="1057932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5518"/>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677334" y="1714501"/>
            <a:ext cx="8596668" cy="4326862"/>
          </a:xfrm>
        </p:spPr>
        <p:txBody>
          <a:bodyPr/>
          <a:lstStyle/>
          <a:p>
            <a:pPr marL="0" indent="-457200">
              <a:buNone/>
            </a:pPr>
            <a:r>
              <a:rPr lang="en-US" dirty="0"/>
              <a:t>CHENG, Z. H., &amp; ZHANG, J. T. (2001). THE ORIGINATION AND RESEARCH DEVELOPMENT OF ECOTOURISM [J]. Economic Geography, 1.</a:t>
            </a:r>
          </a:p>
          <a:p>
            <a:pPr marL="0" indent="-457200">
              <a:buNone/>
            </a:pPr>
            <a:r>
              <a:rPr lang="en-US" dirty="0"/>
              <a:t>Hai-ling, G., &amp; Liang-</a:t>
            </a:r>
            <a:r>
              <a:rPr lang="en-US" dirty="0" err="1"/>
              <a:t>qiang</a:t>
            </a:r>
            <a:r>
              <a:rPr lang="en-US" dirty="0"/>
              <a:t>, W. (2011). A GIS-based approach for information management in ecotourism region. Procedia Engineering, 15, 1988-1992.</a:t>
            </a:r>
          </a:p>
          <a:p>
            <a:pPr marL="0" indent="-457200">
              <a:buNone/>
            </a:pPr>
            <a:r>
              <a:rPr lang="en-US" dirty="0"/>
              <a:t>Jiaming, L. (1998). Advances in ecotourism and its planning research.[J]. CHINESE JOURNAL OF APPLIED ECOLOGY, 3.</a:t>
            </a:r>
          </a:p>
          <a:p>
            <a:pPr marL="0" indent="-457200">
              <a:buNone/>
            </a:pPr>
            <a:r>
              <a:rPr lang="en-US" dirty="0"/>
              <a:t>Zimmermann, B. (2019, May). The Science of Ecotourism. In PROCEEDINGS The 4th International Conference on Basic Sciences 2018: The Development of Sciences and Technology in Improving Natural and Cultural Resources (p. 2). Faculty of Mathematics and Natural Sciences </a:t>
            </a:r>
            <a:r>
              <a:rPr lang="en-US" dirty="0" smtClean="0"/>
              <a:t>University as </a:t>
            </a:r>
            <a:r>
              <a:rPr lang="en-US" dirty="0"/>
              <a:t>Pattimura Ambon. </a:t>
            </a:r>
          </a:p>
        </p:txBody>
      </p:sp>
    </p:spTree>
    <p:extLst>
      <p:ext uri="{BB962C8B-B14F-4D97-AF65-F5344CB8AC3E}">
        <p14:creationId xmlns:p14="http://schemas.microsoft.com/office/powerpoint/2010/main" val="348775500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TotalTime>
  <Words>658</Words>
  <Application>Microsoft Office PowerPoint</Application>
  <PresentationFormat>Widescreen</PresentationFormat>
  <Paragraphs>29</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Trebuchet MS</vt:lpstr>
      <vt:lpstr>Wingdings</vt:lpstr>
      <vt:lpstr>Wingdings 3</vt:lpstr>
      <vt:lpstr>Facet</vt:lpstr>
      <vt:lpstr>The use of Technology in Ecotourism Sector  Institution Affiliation  Students’ Name  Date of Submission</vt:lpstr>
      <vt:lpstr>The use of Technology in Ecotourism Sector</vt:lpstr>
      <vt:lpstr>Cont.…</vt:lpstr>
      <vt:lpstr>https://wise.town/wp-content/uploads/2018/08/banner_tripstories_2.jpg </vt:lpstr>
      <vt:lpstr>Cont.…</vt:lpstr>
      <vt:lpstr>https://www.ecotourism.org.au/assets/Uploads/_resampled/SetRatioSize900600-homepage-banner-thisisqld-1.jpg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use of Technology in Ecotourism Sector</dc:title>
  <dc:creator>m</dc:creator>
  <cp:lastModifiedBy>m</cp:lastModifiedBy>
  <cp:revision>3</cp:revision>
  <dcterms:created xsi:type="dcterms:W3CDTF">2019-09-20T09:31:57Z</dcterms:created>
  <dcterms:modified xsi:type="dcterms:W3CDTF">2019-09-20T09:58:15Z</dcterms:modified>
</cp:coreProperties>
</file>